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  <p:sldMasterId id="2147483673" r:id="rId5"/>
  </p:sldMasterIdLst>
  <p:notesMasterIdLst>
    <p:notesMasterId r:id="rId29"/>
  </p:notesMasterIdLst>
  <p:sldIdLst>
    <p:sldId id="257" r:id="rId6"/>
    <p:sldId id="278" r:id="rId7"/>
    <p:sldId id="27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9" r:id="rId27"/>
    <p:sldId id="276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tantia" panose="02030602050306030303" pitchFamily="18" charset="0"/>
      <p:regular r:id="rId34"/>
      <p:bold r:id="rId35"/>
      <p:italic r:id="rId36"/>
      <p:boldItalic r:id="rId37"/>
    </p:embeddedFont>
    <p:embeddedFont>
      <p:font typeface="Economica" panose="020B0604020202020204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408C51-4D15-4384-8FF5-D7DD4D178267}" v="58" dt="2023-04-18T09:30:39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28" autoAdjust="0"/>
  </p:normalViewPr>
  <p:slideViewPr>
    <p:cSldViewPr snapToGrid="0">
      <p:cViewPr varScale="1">
        <p:scale>
          <a:sx n="91" d="100"/>
          <a:sy n="91" d="100"/>
        </p:scale>
        <p:origin x="1210" y="8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da Gökalp Batmaz" userId="52817cce18aa611e" providerId="LiveId" clId="{4E408C51-4D15-4384-8FF5-D7DD4D178267}"/>
    <pc:docChg chg="undo custSel addSld delSld modSld delMainMaster">
      <pc:chgData name="Arda Gökalp Batmaz" userId="52817cce18aa611e" providerId="LiveId" clId="{4E408C51-4D15-4384-8FF5-D7DD4D178267}" dt="2023-04-18T09:30:40.735" v="444" actId="20577"/>
      <pc:docMkLst>
        <pc:docMk/>
      </pc:docMkLst>
      <pc:sldChg chg="del">
        <pc:chgData name="Arda Gökalp Batmaz" userId="52817cce18aa611e" providerId="LiveId" clId="{4E408C51-4D15-4384-8FF5-D7DD4D178267}" dt="2023-04-17T18:31:13.968" v="0" actId="2696"/>
        <pc:sldMkLst>
          <pc:docMk/>
          <pc:sldMk cId="0" sldId="256"/>
        </pc:sldMkLst>
      </pc:sldChg>
      <pc:sldChg chg="addSp delSp modSp mod">
        <pc:chgData name="Arda Gökalp Batmaz" userId="52817cce18aa611e" providerId="LiveId" clId="{4E408C51-4D15-4384-8FF5-D7DD4D178267}" dt="2023-04-18T09:08:46.043" v="178" actId="1076"/>
        <pc:sldMkLst>
          <pc:docMk/>
          <pc:sldMk cId="0" sldId="257"/>
        </pc:sldMkLst>
        <pc:spChg chg="mod">
          <ac:chgData name="Arda Gökalp Batmaz" userId="52817cce18aa611e" providerId="LiveId" clId="{4E408C51-4D15-4384-8FF5-D7DD4D178267}" dt="2023-04-18T09:05:03.399" v="38" actId="20577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Arda Gökalp Batmaz" userId="52817cce18aa611e" providerId="LiveId" clId="{4E408C51-4D15-4384-8FF5-D7DD4D178267}" dt="2023-04-18T09:08:43.666" v="177" actId="1076"/>
          <ac:spMkLst>
            <pc:docMk/>
            <pc:sldMk cId="0" sldId="257"/>
            <ac:spMk id="172" creationId="{00000000-0000-0000-0000-000000000000}"/>
          </ac:spMkLst>
        </pc:spChg>
        <pc:picChg chg="add del mod">
          <ac:chgData name="Arda Gökalp Batmaz" userId="52817cce18aa611e" providerId="LiveId" clId="{4E408C51-4D15-4384-8FF5-D7DD4D178267}" dt="2023-04-18T09:08:46.043" v="178" actId="1076"/>
          <ac:picMkLst>
            <pc:docMk/>
            <pc:sldMk cId="0" sldId="257"/>
            <ac:picMk id="2" creationId="{5601C98C-E536-F218-1DCA-D2E5B8026CA4}"/>
          </ac:picMkLst>
        </pc:picChg>
        <pc:picChg chg="del">
          <ac:chgData name="Arda Gökalp Batmaz" userId="52817cce18aa611e" providerId="LiveId" clId="{4E408C51-4D15-4384-8FF5-D7DD4D178267}" dt="2023-04-17T18:31:53.217" v="8" actId="478"/>
          <ac:picMkLst>
            <pc:docMk/>
            <pc:sldMk cId="0" sldId="257"/>
            <ac:picMk id="173" creationId="{00000000-0000-0000-0000-000000000000}"/>
          </ac:picMkLst>
        </pc:picChg>
        <pc:picChg chg="add del mod">
          <ac:chgData name="Arda Gökalp Batmaz" userId="52817cce18aa611e" providerId="LiveId" clId="{4E408C51-4D15-4384-8FF5-D7DD4D178267}" dt="2023-04-18T09:07:19.254" v="127" actId="21"/>
          <ac:picMkLst>
            <pc:docMk/>
            <pc:sldMk cId="0" sldId="257"/>
            <ac:picMk id="1026" creationId="{9A14FC55-D239-29B1-FC10-856493ADA7B5}"/>
          </ac:picMkLst>
        </pc:picChg>
      </pc:sldChg>
      <pc:sldChg chg="delSp mod delAnim">
        <pc:chgData name="Arda Gökalp Batmaz" userId="52817cce18aa611e" providerId="LiveId" clId="{4E408C51-4D15-4384-8FF5-D7DD4D178267}" dt="2023-04-18T09:05:41.020" v="43" actId="21"/>
        <pc:sldMkLst>
          <pc:docMk/>
          <pc:sldMk cId="0" sldId="260"/>
        </pc:sldMkLst>
        <pc:picChg chg="del">
          <ac:chgData name="Arda Gökalp Batmaz" userId="52817cce18aa611e" providerId="LiveId" clId="{4E408C51-4D15-4384-8FF5-D7DD4D178267}" dt="2023-04-18T09:05:41.020" v="43" actId="21"/>
          <ac:picMkLst>
            <pc:docMk/>
            <pc:sldMk cId="0" sldId="260"/>
            <ac:picMk id="9" creationId="{EA5D0200-9B76-4614-A380-E40668112515}"/>
          </ac:picMkLst>
        </pc:picChg>
      </pc:sldChg>
      <pc:sldChg chg="delSp mod delAnim">
        <pc:chgData name="Arda Gökalp Batmaz" userId="52817cce18aa611e" providerId="LiveId" clId="{4E408C51-4D15-4384-8FF5-D7DD4D178267}" dt="2023-04-18T09:05:42.761" v="44" actId="21"/>
        <pc:sldMkLst>
          <pc:docMk/>
          <pc:sldMk cId="0" sldId="261"/>
        </pc:sldMkLst>
        <pc:picChg chg="del">
          <ac:chgData name="Arda Gökalp Batmaz" userId="52817cce18aa611e" providerId="LiveId" clId="{4E408C51-4D15-4384-8FF5-D7DD4D178267}" dt="2023-04-18T09:05:42.761" v="44" actId="21"/>
          <ac:picMkLst>
            <pc:docMk/>
            <pc:sldMk cId="0" sldId="261"/>
            <ac:picMk id="2" creationId="{D3A646B4-D6AD-46CC-9632-186B537BCCB6}"/>
          </ac:picMkLst>
        </pc:picChg>
      </pc:sldChg>
      <pc:sldChg chg="delSp mod delAnim">
        <pc:chgData name="Arda Gökalp Batmaz" userId="52817cce18aa611e" providerId="LiveId" clId="{4E408C51-4D15-4384-8FF5-D7DD4D178267}" dt="2023-04-18T09:05:44.564" v="45" actId="21"/>
        <pc:sldMkLst>
          <pc:docMk/>
          <pc:sldMk cId="0" sldId="262"/>
        </pc:sldMkLst>
        <pc:picChg chg="del">
          <ac:chgData name="Arda Gökalp Batmaz" userId="52817cce18aa611e" providerId="LiveId" clId="{4E408C51-4D15-4384-8FF5-D7DD4D178267}" dt="2023-04-18T09:05:44.564" v="45" actId="21"/>
          <ac:picMkLst>
            <pc:docMk/>
            <pc:sldMk cId="0" sldId="262"/>
            <ac:picMk id="2" creationId="{7692CA93-9A30-4C1A-A471-3F3491119537}"/>
          </ac:picMkLst>
        </pc:picChg>
      </pc:sldChg>
      <pc:sldChg chg="delSp mod delAnim">
        <pc:chgData name="Arda Gökalp Batmaz" userId="52817cce18aa611e" providerId="LiveId" clId="{4E408C51-4D15-4384-8FF5-D7DD4D178267}" dt="2023-04-18T09:05:46.657" v="46" actId="21"/>
        <pc:sldMkLst>
          <pc:docMk/>
          <pc:sldMk cId="0" sldId="263"/>
        </pc:sldMkLst>
        <pc:picChg chg="del">
          <ac:chgData name="Arda Gökalp Batmaz" userId="52817cce18aa611e" providerId="LiveId" clId="{4E408C51-4D15-4384-8FF5-D7DD4D178267}" dt="2023-04-18T09:05:46.657" v="46" actId="21"/>
          <ac:picMkLst>
            <pc:docMk/>
            <pc:sldMk cId="0" sldId="263"/>
            <ac:picMk id="2" creationId="{BD67E726-1D18-4847-A91C-692E2E6EA97A}"/>
          </ac:picMkLst>
        </pc:picChg>
      </pc:sldChg>
      <pc:sldChg chg="delSp mod delAnim">
        <pc:chgData name="Arda Gökalp Batmaz" userId="52817cce18aa611e" providerId="LiveId" clId="{4E408C51-4D15-4384-8FF5-D7DD4D178267}" dt="2023-04-18T09:05:48.428" v="47" actId="21"/>
        <pc:sldMkLst>
          <pc:docMk/>
          <pc:sldMk cId="0" sldId="264"/>
        </pc:sldMkLst>
        <pc:picChg chg="del">
          <ac:chgData name="Arda Gökalp Batmaz" userId="52817cce18aa611e" providerId="LiveId" clId="{4E408C51-4D15-4384-8FF5-D7DD4D178267}" dt="2023-04-18T09:05:48.428" v="47" actId="21"/>
          <ac:picMkLst>
            <pc:docMk/>
            <pc:sldMk cId="0" sldId="264"/>
            <ac:picMk id="2" creationId="{E6E10191-1802-4642-B770-5D60E71B0348}"/>
          </ac:picMkLst>
        </pc:picChg>
      </pc:sldChg>
      <pc:sldChg chg="delSp mod delAnim">
        <pc:chgData name="Arda Gökalp Batmaz" userId="52817cce18aa611e" providerId="LiveId" clId="{4E408C51-4D15-4384-8FF5-D7DD4D178267}" dt="2023-04-18T09:05:50.324" v="48" actId="21"/>
        <pc:sldMkLst>
          <pc:docMk/>
          <pc:sldMk cId="0" sldId="265"/>
        </pc:sldMkLst>
        <pc:picChg chg="del">
          <ac:chgData name="Arda Gökalp Batmaz" userId="52817cce18aa611e" providerId="LiveId" clId="{4E408C51-4D15-4384-8FF5-D7DD4D178267}" dt="2023-04-18T09:05:50.324" v="48" actId="21"/>
          <ac:picMkLst>
            <pc:docMk/>
            <pc:sldMk cId="0" sldId="265"/>
            <ac:picMk id="2" creationId="{F664B820-1722-439F-A8FB-DDEFABEAD26B}"/>
          </ac:picMkLst>
        </pc:picChg>
      </pc:sldChg>
      <pc:sldChg chg="delSp mod delAnim">
        <pc:chgData name="Arda Gökalp Batmaz" userId="52817cce18aa611e" providerId="LiveId" clId="{4E408C51-4D15-4384-8FF5-D7DD4D178267}" dt="2023-04-18T09:05:53.350" v="49" actId="21"/>
        <pc:sldMkLst>
          <pc:docMk/>
          <pc:sldMk cId="0" sldId="266"/>
        </pc:sldMkLst>
        <pc:picChg chg="del">
          <ac:chgData name="Arda Gökalp Batmaz" userId="52817cce18aa611e" providerId="LiveId" clId="{4E408C51-4D15-4384-8FF5-D7DD4D178267}" dt="2023-04-18T09:05:53.350" v="49" actId="21"/>
          <ac:picMkLst>
            <pc:docMk/>
            <pc:sldMk cId="0" sldId="266"/>
            <ac:picMk id="2" creationId="{E1793CD5-4CBE-4D8C-BE5B-1BC39F9FF8CE}"/>
          </ac:picMkLst>
        </pc:picChg>
      </pc:sldChg>
      <pc:sldChg chg="delSp mod delAnim">
        <pc:chgData name="Arda Gökalp Batmaz" userId="52817cce18aa611e" providerId="LiveId" clId="{4E408C51-4D15-4384-8FF5-D7DD4D178267}" dt="2023-04-18T09:05:55.552" v="50" actId="21"/>
        <pc:sldMkLst>
          <pc:docMk/>
          <pc:sldMk cId="0" sldId="267"/>
        </pc:sldMkLst>
        <pc:picChg chg="del">
          <ac:chgData name="Arda Gökalp Batmaz" userId="52817cce18aa611e" providerId="LiveId" clId="{4E408C51-4D15-4384-8FF5-D7DD4D178267}" dt="2023-04-18T09:05:55.552" v="50" actId="21"/>
          <ac:picMkLst>
            <pc:docMk/>
            <pc:sldMk cId="0" sldId="267"/>
            <ac:picMk id="2" creationId="{D6129488-82DE-473A-8033-F04D28590D20}"/>
          </ac:picMkLst>
        </pc:picChg>
      </pc:sldChg>
      <pc:sldChg chg="delSp mod delAnim">
        <pc:chgData name="Arda Gökalp Batmaz" userId="52817cce18aa611e" providerId="LiveId" clId="{4E408C51-4D15-4384-8FF5-D7DD4D178267}" dt="2023-04-18T09:05:57.853" v="51" actId="21"/>
        <pc:sldMkLst>
          <pc:docMk/>
          <pc:sldMk cId="0" sldId="268"/>
        </pc:sldMkLst>
        <pc:picChg chg="del">
          <ac:chgData name="Arda Gökalp Batmaz" userId="52817cce18aa611e" providerId="LiveId" clId="{4E408C51-4D15-4384-8FF5-D7DD4D178267}" dt="2023-04-18T09:05:57.853" v="51" actId="21"/>
          <ac:picMkLst>
            <pc:docMk/>
            <pc:sldMk cId="0" sldId="268"/>
            <ac:picMk id="2" creationId="{6029A7FB-328B-46E4-B4DF-19BCDE724CB6}"/>
          </ac:picMkLst>
        </pc:picChg>
      </pc:sldChg>
      <pc:sldChg chg="delSp mod delAnim">
        <pc:chgData name="Arda Gökalp Batmaz" userId="52817cce18aa611e" providerId="LiveId" clId="{4E408C51-4D15-4384-8FF5-D7DD4D178267}" dt="2023-04-18T09:05:59.730" v="52" actId="21"/>
        <pc:sldMkLst>
          <pc:docMk/>
          <pc:sldMk cId="0" sldId="269"/>
        </pc:sldMkLst>
        <pc:picChg chg="del">
          <ac:chgData name="Arda Gökalp Batmaz" userId="52817cce18aa611e" providerId="LiveId" clId="{4E408C51-4D15-4384-8FF5-D7DD4D178267}" dt="2023-04-18T09:05:59.730" v="52" actId="21"/>
          <ac:picMkLst>
            <pc:docMk/>
            <pc:sldMk cId="0" sldId="269"/>
            <ac:picMk id="2" creationId="{E07EC7E1-F3D1-4E5F-84B1-F587A5EDB287}"/>
          </ac:picMkLst>
        </pc:picChg>
      </pc:sldChg>
      <pc:sldChg chg="delSp mod delAnim">
        <pc:chgData name="Arda Gökalp Batmaz" userId="52817cce18aa611e" providerId="LiveId" clId="{4E408C51-4D15-4384-8FF5-D7DD4D178267}" dt="2023-04-18T09:06:01.460" v="53" actId="21"/>
        <pc:sldMkLst>
          <pc:docMk/>
          <pc:sldMk cId="0" sldId="270"/>
        </pc:sldMkLst>
        <pc:picChg chg="del">
          <ac:chgData name="Arda Gökalp Batmaz" userId="52817cce18aa611e" providerId="LiveId" clId="{4E408C51-4D15-4384-8FF5-D7DD4D178267}" dt="2023-04-18T09:06:01.460" v="53" actId="21"/>
          <ac:picMkLst>
            <pc:docMk/>
            <pc:sldMk cId="0" sldId="270"/>
            <ac:picMk id="2" creationId="{925C5E3E-3552-4BA1-A91F-E10E63450A92}"/>
          </ac:picMkLst>
        </pc:picChg>
      </pc:sldChg>
      <pc:sldChg chg="delSp mod delAnim">
        <pc:chgData name="Arda Gökalp Batmaz" userId="52817cce18aa611e" providerId="LiveId" clId="{4E408C51-4D15-4384-8FF5-D7DD4D178267}" dt="2023-04-18T09:06:04.503" v="54" actId="21"/>
        <pc:sldMkLst>
          <pc:docMk/>
          <pc:sldMk cId="0" sldId="271"/>
        </pc:sldMkLst>
        <pc:picChg chg="del">
          <ac:chgData name="Arda Gökalp Batmaz" userId="52817cce18aa611e" providerId="LiveId" clId="{4E408C51-4D15-4384-8FF5-D7DD4D178267}" dt="2023-04-18T09:06:04.503" v="54" actId="21"/>
          <ac:picMkLst>
            <pc:docMk/>
            <pc:sldMk cId="0" sldId="271"/>
            <ac:picMk id="2" creationId="{41B54233-7103-4AD4-8E4E-4531DB79AC9D}"/>
          </ac:picMkLst>
        </pc:picChg>
      </pc:sldChg>
      <pc:sldChg chg="delSp mod delAnim">
        <pc:chgData name="Arda Gökalp Batmaz" userId="52817cce18aa611e" providerId="LiveId" clId="{4E408C51-4D15-4384-8FF5-D7DD4D178267}" dt="2023-04-18T09:05:30.022" v="39" actId="21"/>
        <pc:sldMkLst>
          <pc:docMk/>
          <pc:sldMk cId="0" sldId="272"/>
        </pc:sldMkLst>
        <pc:picChg chg="del">
          <ac:chgData name="Arda Gökalp Batmaz" userId="52817cce18aa611e" providerId="LiveId" clId="{4E408C51-4D15-4384-8FF5-D7DD4D178267}" dt="2023-04-18T09:05:30.022" v="39" actId="21"/>
          <ac:picMkLst>
            <pc:docMk/>
            <pc:sldMk cId="0" sldId="272"/>
            <ac:picMk id="2" creationId="{CF1BAF48-C9A0-4758-A643-CBAE98FC68BA}"/>
          </ac:picMkLst>
        </pc:picChg>
      </pc:sldChg>
      <pc:sldChg chg="delSp mod delAnim">
        <pc:chgData name="Arda Gökalp Batmaz" userId="52817cce18aa611e" providerId="LiveId" clId="{4E408C51-4D15-4384-8FF5-D7DD4D178267}" dt="2023-04-18T09:05:31.686" v="40" actId="21"/>
        <pc:sldMkLst>
          <pc:docMk/>
          <pc:sldMk cId="0" sldId="273"/>
        </pc:sldMkLst>
        <pc:picChg chg="del">
          <ac:chgData name="Arda Gökalp Batmaz" userId="52817cce18aa611e" providerId="LiveId" clId="{4E408C51-4D15-4384-8FF5-D7DD4D178267}" dt="2023-04-18T09:05:31.686" v="40" actId="21"/>
          <ac:picMkLst>
            <pc:docMk/>
            <pc:sldMk cId="0" sldId="273"/>
            <ac:picMk id="2" creationId="{123BC480-6B10-4256-9414-3A41A086AA79}"/>
          </ac:picMkLst>
        </pc:picChg>
      </pc:sldChg>
      <pc:sldChg chg="delSp mod delAnim">
        <pc:chgData name="Arda Gökalp Batmaz" userId="52817cce18aa611e" providerId="LiveId" clId="{4E408C51-4D15-4384-8FF5-D7DD4D178267}" dt="2023-04-18T09:05:33.405" v="41" actId="21"/>
        <pc:sldMkLst>
          <pc:docMk/>
          <pc:sldMk cId="0" sldId="274"/>
        </pc:sldMkLst>
        <pc:picChg chg="del">
          <ac:chgData name="Arda Gökalp Batmaz" userId="52817cce18aa611e" providerId="LiveId" clId="{4E408C51-4D15-4384-8FF5-D7DD4D178267}" dt="2023-04-18T09:05:33.405" v="41" actId="21"/>
          <ac:picMkLst>
            <pc:docMk/>
            <pc:sldMk cId="0" sldId="274"/>
            <ac:picMk id="2" creationId="{219EE00B-44D3-4F73-BF1F-CD15E940BA89}"/>
          </ac:picMkLst>
        </pc:picChg>
      </pc:sldChg>
      <pc:sldChg chg="delSp mod delAnim">
        <pc:chgData name="Arda Gökalp Batmaz" userId="52817cce18aa611e" providerId="LiveId" clId="{4E408C51-4D15-4384-8FF5-D7DD4D178267}" dt="2023-04-18T09:05:35.263" v="42" actId="21"/>
        <pc:sldMkLst>
          <pc:docMk/>
          <pc:sldMk cId="0" sldId="275"/>
        </pc:sldMkLst>
        <pc:picChg chg="del">
          <ac:chgData name="Arda Gökalp Batmaz" userId="52817cce18aa611e" providerId="LiveId" clId="{4E408C51-4D15-4384-8FF5-D7DD4D178267}" dt="2023-04-18T09:05:35.263" v="42" actId="21"/>
          <ac:picMkLst>
            <pc:docMk/>
            <pc:sldMk cId="0" sldId="275"/>
            <ac:picMk id="2" creationId="{F91B2D15-AF45-40E6-962F-A57DEEF4EA4B}"/>
          </ac:picMkLst>
        </pc:picChg>
      </pc:sldChg>
      <pc:sldChg chg="add">
        <pc:chgData name="Arda Gökalp Batmaz" userId="52817cce18aa611e" providerId="LiveId" clId="{4E408C51-4D15-4384-8FF5-D7DD4D178267}" dt="2023-04-17T18:31:16.421" v="1"/>
        <pc:sldMkLst>
          <pc:docMk/>
          <pc:sldMk cId="1139383347" sldId="277"/>
        </pc:sldMkLst>
      </pc:sldChg>
      <pc:sldChg chg="addSp modSp add mod">
        <pc:chgData name="Arda Gökalp Batmaz" userId="52817cce18aa611e" providerId="LiveId" clId="{4E408C51-4D15-4384-8FF5-D7DD4D178267}" dt="2023-04-18T09:12:42.474" v="241" actId="1076"/>
        <pc:sldMkLst>
          <pc:docMk/>
          <pc:sldMk cId="132186076" sldId="278"/>
        </pc:sldMkLst>
        <pc:spChg chg="mod">
          <ac:chgData name="Arda Gökalp Batmaz" userId="52817cce18aa611e" providerId="LiveId" clId="{4E408C51-4D15-4384-8FF5-D7DD4D178267}" dt="2023-04-18T09:12:31.720" v="240" actId="20577"/>
          <ac:spMkLst>
            <pc:docMk/>
            <pc:sldMk cId="132186076" sldId="278"/>
            <ac:spMk id="172" creationId="{00000000-0000-0000-0000-000000000000}"/>
          </ac:spMkLst>
        </pc:spChg>
        <pc:picChg chg="mod">
          <ac:chgData name="Arda Gökalp Batmaz" userId="52817cce18aa611e" providerId="LiveId" clId="{4E408C51-4D15-4384-8FF5-D7DD4D178267}" dt="2023-04-18T09:12:07.740" v="224" actId="1076"/>
          <ac:picMkLst>
            <pc:docMk/>
            <pc:sldMk cId="132186076" sldId="278"/>
            <ac:picMk id="1026" creationId="{9A14FC55-D239-29B1-FC10-856493ADA7B5}"/>
          </ac:picMkLst>
        </pc:picChg>
        <pc:picChg chg="add mod">
          <ac:chgData name="Arda Gökalp Batmaz" userId="52817cce18aa611e" providerId="LiveId" clId="{4E408C51-4D15-4384-8FF5-D7DD4D178267}" dt="2023-04-18T09:12:42.474" v="241" actId="1076"/>
          <ac:picMkLst>
            <pc:docMk/>
            <pc:sldMk cId="132186076" sldId="278"/>
            <ac:picMk id="2050" creationId="{19115929-CC20-AA03-4FE0-2627AE36DCB7}"/>
          </ac:picMkLst>
        </pc:picChg>
        <pc:picChg chg="add mod">
          <ac:chgData name="Arda Gökalp Batmaz" userId="52817cce18aa611e" providerId="LiveId" clId="{4E408C51-4D15-4384-8FF5-D7DD4D178267}" dt="2023-04-18T09:12:09.443" v="225" actId="14100"/>
          <ac:picMkLst>
            <pc:docMk/>
            <pc:sldMk cId="132186076" sldId="278"/>
            <ac:picMk id="2052" creationId="{072E54A8-EC57-2586-D037-4475098E7C16}"/>
          </ac:picMkLst>
        </pc:picChg>
      </pc:sldChg>
      <pc:sldChg chg="addSp delSp modSp add mod">
        <pc:chgData name="Arda Gökalp Batmaz" userId="52817cce18aa611e" providerId="LiveId" clId="{4E408C51-4D15-4384-8FF5-D7DD4D178267}" dt="2023-04-18T09:30:40.735" v="444" actId="20577"/>
        <pc:sldMkLst>
          <pc:docMk/>
          <pc:sldMk cId="784523277" sldId="279"/>
        </pc:sldMkLst>
        <pc:spChg chg="add del mod">
          <ac:chgData name="Arda Gökalp Batmaz" userId="52817cce18aa611e" providerId="LiveId" clId="{4E408C51-4D15-4384-8FF5-D7DD4D178267}" dt="2023-04-18T09:18:08.657" v="311" actId="478"/>
          <ac:spMkLst>
            <pc:docMk/>
            <pc:sldMk cId="784523277" sldId="279"/>
            <ac:spMk id="3" creationId="{8A76ADA2-5C86-7F0E-1C26-D4F90BDF9EEF}"/>
          </ac:spMkLst>
        </pc:spChg>
        <pc:spChg chg="add mod">
          <ac:chgData name="Arda Gökalp Batmaz" userId="52817cce18aa611e" providerId="LiveId" clId="{4E408C51-4D15-4384-8FF5-D7DD4D178267}" dt="2023-04-18T09:30:40.735" v="444" actId="20577"/>
          <ac:spMkLst>
            <pc:docMk/>
            <pc:sldMk cId="784523277" sldId="279"/>
            <ac:spMk id="4" creationId="{D5F08EE2-4D89-C44C-1A13-E048C3669EE5}"/>
          </ac:spMkLst>
        </pc:spChg>
        <pc:spChg chg="add del mod">
          <ac:chgData name="Arda Gökalp Batmaz" userId="52817cce18aa611e" providerId="LiveId" clId="{4E408C51-4D15-4384-8FF5-D7DD4D178267}" dt="2023-04-18T09:28:19.022" v="433" actId="21"/>
          <ac:spMkLst>
            <pc:docMk/>
            <pc:sldMk cId="784523277" sldId="279"/>
            <ac:spMk id="5" creationId="{20A927FA-F8CB-E273-17B6-025AC1D9626A}"/>
          </ac:spMkLst>
        </pc:spChg>
        <pc:spChg chg="mod">
          <ac:chgData name="Arda Gökalp Batmaz" userId="52817cce18aa611e" providerId="LiveId" clId="{4E408C51-4D15-4384-8FF5-D7DD4D178267}" dt="2023-04-18T09:18:20.261" v="327" actId="1076"/>
          <ac:spMkLst>
            <pc:docMk/>
            <pc:sldMk cId="784523277" sldId="279"/>
            <ac:spMk id="302" creationId="{00000000-0000-0000-0000-000000000000}"/>
          </ac:spMkLst>
        </pc:spChg>
        <pc:spChg chg="del">
          <ac:chgData name="Arda Gökalp Batmaz" userId="52817cce18aa611e" providerId="LiveId" clId="{4E408C51-4D15-4384-8FF5-D7DD4D178267}" dt="2023-04-18T09:18:06.424" v="310" actId="478"/>
          <ac:spMkLst>
            <pc:docMk/>
            <pc:sldMk cId="784523277" sldId="279"/>
            <ac:spMk id="303" creationId="{00000000-0000-0000-0000-000000000000}"/>
          </ac:spMkLst>
        </pc:spChg>
      </pc:sldChg>
      <pc:sldMasterChg chg="del delSldLayout">
        <pc:chgData name="Arda Gökalp Batmaz" userId="52817cce18aa611e" providerId="LiveId" clId="{4E408C51-4D15-4384-8FF5-D7DD4D178267}" dt="2023-04-17T18:31:13.968" v="0" actId="2696"/>
        <pc:sldMasterMkLst>
          <pc:docMk/>
          <pc:sldMasterMk cId="0" sldId="2147483672"/>
        </pc:sldMasterMkLst>
        <pc:sldLayoutChg chg="del">
          <pc:chgData name="Arda Gökalp Batmaz" userId="52817cce18aa611e" providerId="LiveId" clId="{4E408C51-4D15-4384-8FF5-D7DD4D178267}" dt="2023-04-17T18:31:13.968" v="0" actId="2696"/>
          <pc:sldLayoutMkLst>
            <pc:docMk/>
            <pc:sldMasterMk cId="0" sldId="2147483672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be88418d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123be88418d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3be88418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g123be88418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3be88418d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g123be88418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b3c537c5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g12b3c537c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b3c537c5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g12b3c537c5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b3c537c5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g12b3c537c5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b3c537c5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g12b3c537c5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b3c537c5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12b3c537c5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b3c537c5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g12b3c537c5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b3c537c5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g12b3c537c5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3e101a96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g123e101a96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be88418d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123be88418d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618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bd4da137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12bd4da137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3be88418d_4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123be88418d_4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3be88418d_4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123be88418d_4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381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3be88418d_4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g123be88418d_4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be88418d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123be88418d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76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b3705c18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b3705c18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b3705c1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b3705c18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3be88418d_4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g123be88418d_4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be88418d_4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123be88418d_4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b3705c18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b3705c18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be88418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g123be88418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75" bIns="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Calibri"/>
              <a:buNone/>
              <a:defRPr sz="5600" b="1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75" bIns="45700" anchor="t" anchorCtr="0">
            <a:normAutofit/>
          </a:bodyPr>
          <a:lstStyle>
            <a:lvl1pPr marR="45720" lvl="0" algn="r">
              <a:spcBef>
                <a:spcPts val="520"/>
              </a:spcBef>
              <a:spcAft>
                <a:spcPts val="0"/>
              </a:spcAft>
              <a:buSzPts val="247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bilgisi" type="secHead">
  <p:cSld name="SECTION_HEADER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Calibri"/>
              <a:buNone/>
              <a:defRPr sz="5600" b="1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90"/>
              <a:buNone/>
              <a:defRPr sz="22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57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5445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marL="1371600" lvl="2" indent="-3175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2"/>
          </p:nvPr>
        </p:nvSpPr>
        <p:spPr>
          <a:xfrm>
            <a:off x="4648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5445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marL="1371600" lvl="2" indent="-3175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" name="Google Shape;109;p19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28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4645025" y="1394818"/>
            <a:ext cx="4041775" cy="49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28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3"/>
          </p:nvPr>
        </p:nvSpPr>
        <p:spPr>
          <a:xfrm>
            <a:off x="457200" y="1885950"/>
            <a:ext cx="4040188" cy="288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61315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4"/>
          </p:nvPr>
        </p:nvSpPr>
        <p:spPr>
          <a:xfrm>
            <a:off x="4645025" y="1885950"/>
            <a:ext cx="4041775" cy="288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61315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20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sz="50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  <a:defRPr sz="26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33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2"/>
          </p:nvPr>
        </p:nvSpPr>
        <p:spPr>
          <a:xfrm>
            <a:off x="3575050" y="1257300"/>
            <a:ext cx="511175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97510" algn="l">
              <a:spcBef>
                <a:spcPts val="560"/>
              </a:spcBef>
              <a:spcAft>
                <a:spcPts val="0"/>
              </a:spcAft>
              <a:buSzPts val="2660"/>
              <a:buChar char="⚫"/>
              <a:defRPr sz="2800"/>
            </a:lvl1pPr>
            <a:lvl2pPr marL="914400" lvl="1" indent="-368935" algn="l">
              <a:spcBef>
                <a:spcPts val="520"/>
              </a:spcBef>
              <a:spcAft>
                <a:spcPts val="0"/>
              </a:spcAft>
              <a:buSzPts val="2210"/>
              <a:buChar char="⚫"/>
              <a:defRPr sz="2600"/>
            </a:lvl2pPr>
            <a:lvl3pPr marL="1371600" lvl="2" indent="-335280" algn="l">
              <a:spcBef>
                <a:spcPts val="480"/>
              </a:spcBef>
              <a:spcAft>
                <a:spcPts val="0"/>
              </a:spcAft>
              <a:buSzPts val="1680"/>
              <a:buChar char="⚫"/>
              <a:defRPr sz="2400"/>
            </a:lvl3pPr>
            <a:lvl4pPr marL="1828800" lvl="3" indent="-311150" algn="l">
              <a:spcBef>
                <a:spcPts val="400"/>
              </a:spcBef>
              <a:spcAft>
                <a:spcPts val="0"/>
              </a:spcAft>
              <a:buSzPts val="1300"/>
              <a:buChar char="⚫"/>
              <a:defRPr sz="20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şlıklı Resim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 rot="-10484314" flipH="1">
            <a:off x="3174308" y="822171"/>
            <a:ext cx="5240690" cy="3103874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500" dir="7500000" sx="98500" sy="100080" kx="100000" algn="t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38" name="Google Shape;138;p24"/>
          <p:cNvSpPr/>
          <p:nvPr/>
        </p:nvSpPr>
        <p:spPr>
          <a:xfrm rot="-10484314" flipH="1">
            <a:off x="8004387" y="4019491"/>
            <a:ext cx="154942" cy="117257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19685" dist="6350" dir="12900000" algn="tl" rotWithShape="0">
              <a:srgbClr val="000000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sz="2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609600" y="2121589"/>
            <a:ext cx="2209800" cy="163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45700" rIns="45700" bIns="45700" anchor="t" anchorCtr="0">
            <a:normAutofit/>
          </a:bodyPr>
          <a:lstStyle>
            <a:lvl1pPr marL="457200" lvl="0" indent="-228600" algn="l">
              <a:spcBef>
                <a:spcPts val="250"/>
              </a:spcBef>
              <a:spcAft>
                <a:spcPts val="0"/>
              </a:spcAft>
              <a:buSzPts val="1235"/>
              <a:buFont typeface="Constantia"/>
              <a:buNone/>
              <a:defRPr sz="1300"/>
            </a:lvl1pPr>
            <a:lvl2pPr marL="914400" lvl="1" indent="-293369" algn="l">
              <a:spcBef>
                <a:spcPts val="240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73050" algn="l">
              <a:spcBef>
                <a:spcPts val="200"/>
              </a:spcBef>
              <a:spcAft>
                <a:spcPts val="0"/>
              </a:spcAft>
              <a:buSzPts val="700"/>
              <a:buChar char="⚫"/>
              <a:defRPr sz="1000"/>
            </a:lvl3pPr>
            <a:lvl4pPr marL="1828800" lvl="3" indent="-265747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4pPr>
            <a:lvl5pPr marL="2286000" lvl="4" indent="-265747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07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44" name="Google Shape;144;p24"/>
          <p:cNvSpPr>
            <a:spLocks noGrp="1"/>
          </p:cNvSpPr>
          <p:nvPr>
            <p:ph type="pic" idx="2"/>
          </p:nvPr>
        </p:nvSpPr>
        <p:spPr>
          <a:xfrm rot="315686">
            <a:off x="3493306" y="891146"/>
            <a:ext cx="4602693" cy="2965924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4"/>
          <p:cNvSpPr/>
          <p:nvPr/>
        </p:nvSpPr>
        <p:spPr>
          <a:xfrm rot="10800000" flipH="1">
            <a:off x="-9525" y="4362450"/>
            <a:ext cx="9163050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46" name="Google Shape;146;p24"/>
          <p:cNvSpPr/>
          <p:nvPr/>
        </p:nvSpPr>
        <p:spPr>
          <a:xfrm rot="10800000" flipH="1">
            <a:off x="4381500" y="4664869"/>
            <a:ext cx="4762500" cy="478631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, Dikey Metin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 rot="5400000">
            <a:off x="2926080" y="-1017270"/>
            <a:ext cx="329184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1" name="Google Shape;151;p25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 rot="5400000">
            <a:off x="5703689" y="1611512"/>
            <a:ext cx="3908822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 rot="5400000">
            <a:off x="1512689" y="-369688"/>
            <a:ext cx="3908822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65000" sy="65000" flip="none" algn="tl"/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-9525" y="-5358"/>
            <a:ext cx="9163050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4381500" y="-5358"/>
            <a:ext cx="4762500" cy="478631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5445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247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21944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11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09879" algn="l" rtl="0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83" name="Google Shape;83;p15"/>
          <p:cNvGrpSpPr/>
          <p:nvPr/>
        </p:nvGrpSpPr>
        <p:grpSpPr>
          <a:xfrm>
            <a:off x="-29294" y="-12085"/>
            <a:ext cx="9198255" cy="814700"/>
            <a:chOff x="-29322" y="-1971"/>
            <a:chExt cx="9198255" cy="1086266"/>
          </a:xfrm>
        </p:grpSpPr>
        <p:sp>
          <p:nvSpPr>
            <p:cNvPr id="84" name="Google Shape;84;p15"/>
            <p:cNvSpPr/>
            <p:nvPr/>
          </p:nvSpPr>
          <p:spPr>
            <a:xfrm rot="-164308">
              <a:off x="-19045" y="216550"/>
              <a:ext cx="9163050" cy="649224"/>
            </a:xfrm>
            <a:custGeom>
              <a:avLst/>
              <a:gdLst/>
              <a:ahLst/>
              <a:cxnLst/>
              <a:rect l="l" t="t" r="r" b="b"/>
              <a:pathLst>
                <a:path w="5772" h="1055" extrusionOk="0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 rot="-164308">
              <a:off x="-14309" y="290003"/>
              <a:ext cx="9175812" cy="530352"/>
            </a:xfrm>
            <a:custGeom>
              <a:avLst/>
              <a:gdLst/>
              <a:ahLst/>
              <a:cxnLst/>
              <a:rect l="l" t="t" r="r" b="b"/>
              <a:pathLst>
                <a:path w="5766" h="854" extrusionOk="0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cranVQUQ5U&amp;list=PLgOEwFbvGm5o8hayFB6skAfa8Z-mw4dPV" TargetMode="External"/><Relationship Id="rId3" Type="http://schemas.openxmlformats.org/officeDocument/2006/relationships/hyperlink" Target="https://assetstore.unity.com/top-assets/top-free" TargetMode="External"/><Relationship Id="rId7" Type="http://schemas.openxmlformats.org/officeDocument/2006/relationships/hyperlink" Target="https://www.youtube.com/watch?v=Bpj_AhxoVc8&amp;list=PLgOEwFbvGm5pBCyEVYBYb-BXIy26KIOx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KTwUA2e2-o0&amp;list=PLFFievnkbFiOEe-TBzI1QTm8gPHgsNeWw" TargetMode="External"/><Relationship Id="rId5" Type="http://schemas.openxmlformats.org/officeDocument/2006/relationships/hyperlink" Target="https://www.linkedin.com/learning/topics/unity?u=104071146" TargetMode="External"/><Relationship Id="rId4" Type="http://schemas.openxmlformats.org/officeDocument/2006/relationships/hyperlink" Target="https://github.com/Arda-Gokalp-Batmaz-AGB/Medieval-Souls-Gam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dictum.biz/impact-of-covid-19-on-hyper-casual-gam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appsflyer.com/blog/mobile-marketing/hyper-casual-games/" TargetMode="External"/><Relationship Id="rId4" Type="http://schemas.openxmlformats.org/officeDocument/2006/relationships/hyperlink" Target="https://www.applovin.com/glossary/hyper-casual-gam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 dirty="0">
                <a:solidFill>
                  <a:srgbClr val="00B0F0"/>
                </a:solidFill>
              </a:rPr>
              <a:t>What is </a:t>
            </a:r>
            <a:r>
              <a:rPr lang="tr-TR" b="1" dirty="0">
                <a:solidFill>
                  <a:srgbClr val="00B0F0"/>
                </a:solidFill>
              </a:rPr>
              <a:t>a Game Engine?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467551" y="1366056"/>
            <a:ext cx="3789656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tr-TR" sz="2000" dirty="0">
                <a:solidFill>
                  <a:srgbClr val="FF6600"/>
                </a:solidFill>
              </a:rPr>
              <a:t>Game </a:t>
            </a:r>
            <a:r>
              <a:rPr lang="tr-TR" sz="2000" dirty="0" err="1">
                <a:solidFill>
                  <a:srgbClr val="FF6600"/>
                </a:solidFill>
              </a:rPr>
              <a:t>Engines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are</a:t>
            </a:r>
            <a:r>
              <a:rPr lang="tr-TR" sz="2000" dirty="0">
                <a:solidFill>
                  <a:srgbClr val="FF6600"/>
                </a:solidFill>
              </a:rPr>
              <a:t> Software </a:t>
            </a:r>
            <a:r>
              <a:rPr lang="tr-TR" sz="2000" dirty="0" err="1">
                <a:solidFill>
                  <a:srgbClr val="FF6600"/>
                </a:solidFill>
              </a:rPr>
              <a:t>frameworks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that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are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primarily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designed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for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development</a:t>
            </a:r>
            <a:r>
              <a:rPr lang="tr-TR" sz="2000" dirty="0">
                <a:solidFill>
                  <a:srgbClr val="FF6600"/>
                </a:solidFill>
              </a:rPr>
              <a:t> of </a:t>
            </a:r>
            <a:r>
              <a:rPr lang="tr-TR" sz="2000" dirty="0" err="1">
                <a:solidFill>
                  <a:srgbClr val="FF6600"/>
                </a:solidFill>
              </a:rPr>
              <a:t>games</a:t>
            </a:r>
            <a:endParaRPr lang="tr-TR" sz="2000" dirty="0">
              <a:solidFill>
                <a:srgbClr val="FF6600"/>
              </a:solidFill>
            </a:endParaRPr>
          </a:p>
          <a:p>
            <a:pPr marL="88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None/>
            </a:pPr>
            <a:endParaRPr lang="tr-TR"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-US" sz="2000" dirty="0">
                <a:solidFill>
                  <a:srgbClr val="FF6600"/>
                </a:solidFill>
              </a:rPr>
              <a:t>Makes game development process easier</a:t>
            </a:r>
            <a:endParaRPr sz="2000" dirty="0">
              <a:solidFill>
                <a:srgbClr val="FF6600"/>
              </a:solidFill>
            </a:endParaRPr>
          </a:p>
        </p:txBody>
      </p:sp>
      <p:pic>
        <p:nvPicPr>
          <p:cNvPr id="2" name="Picture 2" descr="What is the best game engine for your game? | GamesIndustry.biz">
            <a:extLst>
              <a:ext uri="{FF2B5EF4-FFF2-40B4-BE49-F238E27FC236}">
                <a16:creationId xmlns:a16="http://schemas.microsoft.com/office/drawing/2014/main" id="{5601C98C-E536-F218-1DCA-D2E5B802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5997"/>
            <a:ext cx="4412235" cy="303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467544" y="19548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457202" y="110797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57175" algn="l" rtl="0"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Game fulfilled all of the tasks in the rubric successfully.</a:t>
            </a:r>
            <a:endParaRPr sz="2200" dirty="0">
              <a:solidFill>
                <a:srgbClr val="0070C0"/>
              </a:solidFill>
            </a:endParaRPr>
          </a:p>
          <a:p>
            <a:pPr marL="274320" lvl="0" indent="-257175" algn="l" rtl="0">
              <a:spcBef>
                <a:spcPts val="52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All of the features in the game except </a:t>
            </a:r>
            <a:r>
              <a:rPr lang="en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3D</a:t>
            </a:r>
            <a:r>
              <a:rPr lang="en" sz="2200">
                <a:solidFill>
                  <a:srgbClr val="0070C0"/>
                </a:solidFill>
              </a:rPr>
              <a:t> models has been developed from the scratch by our team</a:t>
            </a:r>
            <a:endParaRPr sz="2200" dirty="0">
              <a:solidFill>
                <a:srgbClr val="0070C0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900" y="2270250"/>
            <a:ext cx="26670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23">
        <p159:morph option="byObject"/>
      </p:transition>
    </mc:Choice>
    <mc:Fallback xmlns="">
      <p:transition spd="slow" advTm="242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 dirty="0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3377025" y="764296"/>
            <a:ext cx="2247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3D Graphics</a:t>
            </a:r>
            <a:endParaRPr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00" y="1308500"/>
            <a:ext cx="2404750" cy="36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100" y="1308500"/>
            <a:ext cx="2462838" cy="36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400" y="1308500"/>
            <a:ext cx="2526800" cy="368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530">
        <p159:morph option="byObject"/>
      </p:transition>
    </mc:Choice>
    <mc:Fallback xmlns="">
      <p:transition spd="slow" advTm="953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08500"/>
            <a:ext cx="3928975" cy="272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825" y="1308500"/>
            <a:ext cx="3928975" cy="26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7;p36">
            <a:extLst>
              <a:ext uri="{FF2B5EF4-FFF2-40B4-BE49-F238E27FC236}">
                <a16:creationId xmlns:a16="http://schemas.microsoft.com/office/drawing/2014/main" id="{650D7B67-46F1-41DA-BDF6-BAB551FFFEA9}"/>
              </a:ext>
            </a:extLst>
          </p:cNvPr>
          <p:cNvSpPr txBox="1">
            <a:spLocks/>
          </p:cNvSpPr>
          <p:nvPr/>
        </p:nvSpPr>
        <p:spPr>
          <a:xfrm>
            <a:off x="3377025" y="764296"/>
            <a:ext cx="2247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Gates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474">
        <p159:morph option="byObject"/>
      </p:transition>
    </mc:Choice>
    <mc:Fallback xmlns="">
      <p:transition spd="slow" advTm="1547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l="1631" t="3711" r="1815" b="3721"/>
          <a:stretch/>
        </p:blipFill>
        <p:spPr>
          <a:xfrm>
            <a:off x="169675" y="1314136"/>
            <a:ext cx="2806850" cy="321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4">
            <a:alphaModFix/>
          </a:blip>
          <a:srcRect l="6944" t="9325" r="6789" b="8145"/>
          <a:stretch/>
        </p:blipFill>
        <p:spPr>
          <a:xfrm>
            <a:off x="3173300" y="1311460"/>
            <a:ext cx="2806850" cy="32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5">
            <a:alphaModFix/>
          </a:blip>
          <a:srcRect l="2707" t="2780" r="1973" b="2968"/>
          <a:stretch/>
        </p:blipFill>
        <p:spPr>
          <a:xfrm>
            <a:off x="6131975" y="1311460"/>
            <a:ext cx="2806850" cy="32176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7;p36">
            <a:extLst>
              <a:ext uri="{FF2B5EF4-FFF2-40B4-BE49-F238E27FC236}">
                <a16:creationId xmlns:a16="http://schemas.microsoft.com/office/drawing/2014/main" id="{EEDD7BD7-0BF8-4334-A111-3C95766173BF}"/>
              </a:ext>
            </a:extLst>
          </p:cNvPr>
          <p:cNvSpPr txBox="1">
            <a:spLocks/>
          </p:cNvSpPr>
          <p:nvPr/>
        </p:nvSpPr>
        <p:spPr>
          <a:xfrm>
            <a:off x="3377025" y="764296"/>
            <a:ext cx="2247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Obstacles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638">
        <p159:morph option="byObject"/>
      </p:transition>
    </mc:Choice>
    <mc:Fallback xmlns="">
      <p:transition spd="slow" advTm="1463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390044"/>
            <a:ext cx="7008019" cy="34462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7;p36">
            <a:extLst>
              <a:ext uri="{FF2B5EF4-FFF2-40B4-BE49-F238E27FC236}">
                <a16:creationId xmlns:a16="http://schemas.microsoft.com/office/drawing/2014/main" id="{05DA8B57-37A5-441F-805C-FC953A0927BD}"/>
              </a:ext>
            </a:extLst>
          </p:cNvPr>
          <p:cNvSpPr txBox="1">
            <a:spLocks/>
          </p:cNvSpPr>
          <p:nvPr/>
        </p:nvSpPr>
        <p:spPr>
          <a:xfrm>
            <a:off x="2606679" y="860810"/>
            <a:ext cx="4109625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Army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Growing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090">
        <p159:morph option="byObject"/>
      </p:transition>
    </mc:Choice>
    <mc:Fallback xmlns="">
      <p:transition spd="slow" advTm="2309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616" y="1450183"/>
            <a:ext cx="6814767" cy="34932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7;p36">
            <a:extLst>
              <a:ext uri="{FF2B5EF4-FFF2-40B4-BE49-F238E27FC236}">
                <a16:creationId xmlns:a16="http://schemas.microsoft.com/office/drawing/2014/main" id="{1D6180F0-2E74-419B-A313-8538BF5558B2}"/>
              </a:ext>
            </a:extLst>
          </p:cNvPr>
          <p:cNvSpPr txBox="1">
            <a:spLocks/>
          </p:cNvSpPr>
          <p:nvPr/>
        </p:nvSpPr>
        <p:spPr>
          <a:xfrm>
            <a:off x="2517181" y="883044"/>
            <a:ext cx="4109625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Army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545">
        <p159:morph option="byObject"/>
      </p:transition>
    </mc:Choice>
    <mc:Fallback xmlns="">
      <p:transition spd="slow" advTm="1454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2882"/>
            <a:ext cx="8839204" cy="32077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7;p36">
            <a:extLst>
              <a:ext uri="{FF2B5EF4-FFF2-40B4-BE49-F238E27FC236}">
                <a16:creationId xmlns:a16="http://schemas.microsoft.com/office/drawing/2014/main" id="{F32F7589-2EC3-4C17-8E1B-1C2CD84A4623}"/>
              </a:ext>
            </a:extLst>
          </p:cNvPr>
          <p:cNvSpPr txBox="1">
            <a:spLocks/>
          </p:cNvSpPr>
          <p:nvPr/>
        </p:nvSpPr>
        <p:spPr>
          <a:xfrm>
            <a:off x="2517181" y="904476"/>
            <a:ext cx="4297957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Army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Formation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Controller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751">
        <p159:morph option="byObject"/>
      </p:transition>
    </mc:Choice>
    <mc:Fallback xmlns="">
      <p:transition spd="slow" advTm="1675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7331"/>
            <a:ext cx="8839204" cy="32075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7;p36">
            <a:extLst>
              <a:ext uri="{FF2B5EF4-FFF2-40B4-BE49-F238E27FC236}">
                <a16:creationId xmlns:a16="http://schemas.microsoft.com/office/drawing/2014/main" id="{0D941F9E-ECFC-4982-B55A-06081172FE3B}"/>
              </a:ext>
            </a:extLst>
          </p:cNvPr>
          <p:cNvSpPr txBox="1">
            <a:spLocks/>
          </p:cNvSpPr>
          <p:nvPr/>
        </p:nvSpPr>
        <p:spPr>
          <a:xfrm>
            <a:off x="2423015" y="968611"/>
            <a:ext cx="4297957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War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281">
        <p159:morph option="byObject"/>
      </p:transition>
    </mc:Choice>
    <mc:Fallback xmlns="">
      <p:transition spd="slow" advTm="2028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81" name="Google Shape;281;p43"/>
          <p:cNvSpPr txBox="1">
            <a:spLocks noGrp="1"/>
          </p:cNvSpPr>
          <p:nvPr>
            <p:ph type="body" idx="1"/>
          </p:nvPr>
        </p:nvSpPr>
        <p:spPr>
          <a:xfrm>
            <a:off x="457194" y="1017743"/>
            <a:ext cx="3694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50" y="1550575"/>
            <a:ext cx="2979492" cy="33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>
            <a:spLocks noGrp="1"/>
          </p:cNvSpPr>
          <p:nvPr>
            <p:ph type="body" idx="1"/>
          </p:nvPr>
        </p:nvSpPr>
        <p:spPr>
          <a:xfrm>
            <a:off x="5756023" y="1089230"/>
            <a:ext cx="208325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070C0"/>
                </a:solidFill>
                <a:latin typeface="+mj-lt"/>
              </a:rPr>
              <a:t>Music</a:t>
            </a:r>
            <a:r>
              <a:rPr lang="tr-TR" sz="2500" b="1" dirty="0">
                <a:solidFill>
                  <a:srgbClr val="0070C0"/>
                </a:solidFill>
                <a:latin typeface="+mj-lt"/>
              </a:rPr>
              <a:t>s</a:t>
            </a:r>
            <a:r>
              <a:rPr lang="en" sz="2500" b="1" dirty="0">
                <a:solidFill>
                  <a:srgbClr val="0070C0"/>
                </a:solidFill>
                <a:latin typeface="+mj-lt"/>
              </a:rPr>
              <a:t> and Sounds</a:t>
            </a:r>
            <a:endParaRPr sz="2500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797" y="2068753"/>
            <a:ext cx="1877702" cy="201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720">
        <p159:morph option="byObject"/>
      </p:transition>
    </mc:Choice>
    <mc:Fallback xmlns="">
      <p:transition spd="slow" advTm="2172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>
            <a:spLocks noGrp="1"/>
          </p:cNvSpPr>
          <p:nvPr>
            <p:ph type="title"/>
          </p:nvPr>
        </p:nvSpPr>
        <p:spPr>
          <a:xfrm>
            <a:off x="457194" y="2196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COMPATIBILITY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624" y="1174850"/>
            <a:ext cx="7084742" cy="15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625" y="2976900"/>
            <a:ext cx="7084749" cy="12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180">
        <p159:morph option="byObject"/>
      </p:transition>
    </mc:Choice>
    <mc:Fallback xmlns="">
      <p:transition spd="slow" advTm="1018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 dirty="0">
                <a:solidFill>
                  <a:srgbClr val="00B0F0"/>
                </a:solidFill>
              </a:rPr>
              <a:t>What is </a:t>
            </a:r>
            <a:r>
              <a:rPr lang="tr-TR" b="1" dirty="0" err="1">
                <a:solidFill>
                  <a:srgbClr val="00B0F0"/>
                </a:solidFill>
              </a:rPr>
              <a:t>Unity</a:t>
            </a:r>
            <a:r>
              <a:rPr lang="en" b="1" dirty="0">
                <a:solidFill>
                  <a:srgbClr val="00B0F0"/>
                </a:solidFill>
              </a:rPr>
              <a:t>?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295165" y="1386695"/>
            <a:ext cx="47457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-US" sz="2000" dirty="0">
                <a:solidFill>
                  <a:srgbClr val="FF6600"/>
                </a:solidFill>
              </a:rPr>
              <a:t>Unity is one of the most popular and enterprise-friendly </a:t>
            </a:r>
            <a:r>
              <a:rPr lang="tr-TR" sz="2000" dirty="0" err="1">
                <a:solidFill>
                  <a:srgbClr val="FF6600"/>
                </a:solidFill>
              </a:rPr>
              <a:t>cross</a:t>
            </a:r>
            <a:r>
              <a:rPr lang="tr-TR" sz="2000" dirty="0">
                <a:solidFill>
                  <a:srgbClr val="FF6600"/>
                </a:solidFill>
              </a:rPr>
              <a:t>-platform </a:t>
            </a:r>
            <a:r>
              <a:rPr lang="en-US" sz="2000" dirty="0">
                <a:solidFill>
                  <a:srgbClr val="FF6600"/>
                </a:solidFill>
              </a:rPr>
              <a:t>game engine.</a:t>
            </a:r>
            <a:endParaRPr lang="tr-TR"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endParaRPr lang="tr-TR"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-US" sz="2000" dirty="0">
                <a:solidFill>
                  <a:srgbClr val="FF6600"/>
                </a:solidFill>
              </a:rPr>
              <a:t>The scripting language of the Unity is C#</a:t>
            </a:r>
            <a:endParaRPr sz="2000" dirty="0">
              <a:solidFill>
                <a:srgbClr val="FF6600"/>
              </a:solidFill>
            </a:endParaRPr>
          </a:p>
        </p:txBody>
      </p:sp>
      <p:pic>
        <p:nvPicPr>
          <p:cNvPr id="1026" name="Picture 2" descr="Unity game engine features | Download Scientific Diagram">
            <a:extLst>
              <a:ext uri="{FF2B5EF4-FFF2-40B4-BE49-F238E27FC236}">
                <a16:creationId xmlns:a16="http://schemas.microsoft.com/office/drawing/2014/main" id="{9A14FC55-D239-29B1-FC10-856493ADA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80" y="1246071"/>
            <a:ext cx="3260437" cy="149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9115929-CC20-AA03-4FE0-2627AE36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966" y="3221198"/>
            <a:ext cx="1760097" cy="17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and Porting Mobile Games with Unity - Qualcomm Developer Network">
            <a:extLst>
              <a:ext uri="{FF2B5EF4-FFF2-40B4-BE49-F238E27FC236}">
                <a16:creationId xmlns:a16="http://schemas.microsoft.com/office/drawing/2014/main" id="{072E54A8-EC57-2586-D037-4475098E7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80" y="3150143"/>
            <a:ext cx="3260437" cy="18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6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title"/>
          </p:nvPr>
        </p:nvSpPr>
        <p:spPr>
          <a:xfrm>
            <a:off x="457194" y="2196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tr-TR" b="1" dirty="0">
                <a:solidFill>
                  <a:srgbClr val="C00000"/>
                </a:solidFill>
              </a:rPr>
              <a:t>ROADMAP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50" y="1219611"/>
            <a:ext cx="5810498" cy="3761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6449">
        <p159:morph option="byObject"/>
      </p:transition>
    </mc:Choice>
    <mc:Fallback xmlns="">
      <p:transition spd="slow" advTm="46449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550052" y="1241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002060"/>
                </a:solidFill>
              </a:rPr>
              <a:t>Conclusion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467550" y="1437625"/>
            <a:ext cx="82296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565"/>
              <a:buChar char="●"/>
            </a:pPr>
            <a:r>
              <a:rPr lang="en" sz="2700" b="1" dirty="0">
                <a:solidFill>
                  <a:srgbClr val="7030A0"/>
                </a:solidFill>
              </a:rPr>
              <a:t>All of the tasks in the rubric has been completed successfully</a:t>
            </a:r>
            <a:endParaRPr sz="2700" b="1" dirty="0">
              <a:solidFill>
                <a:srgbClr val="7030A0"/>
              </a:solidFill>
            </a:endParaRPr>
          </a:p>
          <a:p>
            <a:pPr marL="27432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 sz="2700" b="1" dirty="0">
              <a:solidFill>
                <a:srgbClr val="7030A0"/>
              </a:solidFill>
            </a:endParaRPr>
          </a:p>
          <a:p>
            <a:pPr marL="274320" lvl="0" indent="-274320" algn="l" rtl="0">
              <a:spcBef>
                <a:spcPts val="540"/>
              </a:spcBef>
              <a:spcAft>
                <a:spcPts val="0"/>
              </a:spcAft>
              <a:buClr>
                <a:srgbClr val="0079AD"/>
              </a:buClr>
              <a:buSzPts val="2565"/>
              <a:buChar char="●"/>
            </a:pPr>
            <a:r>
              <a:rPr lang="en" sz="2700" b="1" dirty="0">
                <a:solidFill>
                  <a:srgbClr val="7030A0"/>
                </a:solidFill>
              </a:rPr>
              <a:t>A qualified hyper casual game has been developed</a:t>
            </a:r>
            <a:endParaRPr sz="27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688">
        <p159:morph option="byObject"/>
      </p:transition>
    </mc:Choice>
    <mc:Fallback xmlns="">
      <p:transition spd="slow" advTm="1368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467550" y="32539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000"/>
              <a:buFont typeface="Calibri"/>
              <a:buNone/>
            </a:pPr>
            <a:r>
              <a:rPr lang="tr-TR" b="1" dirty="0" err="1">
                <a:solidFill>
                  <a:srgbClr val="002060"/>
                </a:solidFill>
              </a:rPr>
              <a:t>Recommended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Sources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for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Unity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4" name="Google Shape;309;p47">
            <a:extLst>
              <a:ext uri="{FF2B5EF4-FFF2-40B4-BE49-F238E27FC236}">
                <a16:creationId xmlns:a16="http://schemas.microsoft.com/office/drawing/2014/main" id="{D5F08EE2-4D89-C44C-1A13-E048C3669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850" y="1091686"/>
            <a:ext cx="8229600" cy="3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500" b="1" dirty="0" err="1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of </a:t>
            </a:r>
            <a:r>
              <a:rPr lang="tr-TR" sz="1500" b="1" dirty="0" err="1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</a:t>
            </a: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Project : </a:t>
            </a:r>
          </a:p>
          <a:p>
            <a:pPr marL="130912" indent="0">
              <a:lnSpc>
                <a:spcPct val="150000"/>
              </a:lnSpc>
              <a:spcBef>
                <a:spcPts val="0"/>
              </a:spcBef>
              <a:buSzPct val="132233"/>
              <a:buNone/>
            </a:pP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4"/>
              </a:rPr>
              <a:t>https://github.com/Arda-Gokalp-Batmaz-AGB/Medieval-Souls-Game</a:t>
            </a:r>
            <a:endParaRPr lang="tr-TR" sz="1500" b="1" dirty="0">
              <a:solidFill>
                <a:srgbClr val="002060"/>
              </a:solidFill>
              <a:latin typeface="Calibri"/>
              <a:cs typeface="Calibri"/>
              <a:sym typeface="Times New Roman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3091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None/>
            </a:pP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https://unity.com/</a:t>
            </a: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https://unity.com/download</a:t>
            </a: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https://assetstore.unity.com/top-assets/top-free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https://www.linkedin.com/learning/topics/unity?u=104071146</a:t>
            </a:r>
            <a:r>
              <a:rPr lang="tr-TR" sz="13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https://www.youtube.com/watch?v=KTwUA2e2-o0&amp;list=PLFFievnkbFiOEe-TBzI1QTm8gPHgsNeWw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https://www.youtube.com/watch?v=Bpj_AhxoVc8&amp;list=PLgOEwFbvGm5pBCyEVYBYb-BXIy26KIOxT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https://www.youtube.com/watch?v=TcranVQUQ5U&amp;list=PLgOEwFbvGm5o8hayFB6skAfa8Z-mw4dPV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452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688">
        <p159:morph option="byObject"/>
      </p:transition>
    </mc:Choice>
    <mc:Fallback xmlns="">
      <p:transition spd="slow" advTm="13688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467544" y="21179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0070C0"/>
                </a:solidFill>
              </a:rPr>
              <a:t>References</a:t>
            </a:r>
            <a:endParaRPr b="1" dirty="0">
              <a:solidFill>
                <a:srgbClr val="0070C0"/>
              </a:solidFill>
            </a:endParaRPr>
          </a:p>
        </p:txBody>
      </p:sp>
      <p:sp>
        <p:nvSpPr>
          <p:cNvPr id="309" name="Google Shape;309;p47"/>
          <p:cNvSpPr txBox="1">
            <a:spLocks noGrp="1"/>
          </p:cNvSpPr>
          <p:nvPr>
            <p:ph type="body" idx="1"/>
          </p:nvPr>
        </p:nvSpPr>
        <p:spPr>
          <a:xfrm>
            <a:off x="467550" y="1069200"/>
            <a:ext cx="8229600" cy="3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“What’s the impact of COVID-19 on hyper casual games? | Game Industry News,” </a:t>
            </a:r>
            <a:r>
              <a:rPr lang="en" sz="1861" b="1" i="1" dirty="0">
                <a:latin typeface="Times New Roman"/>
                <a:ea typeface="Times New Roman"/>
                <a:cs typeface="Times New Roman"/>
                <a:sym typeface="Times New Roman"/>
              </a:rPr>
              <a:t>Game Industry News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, 2020. </a:t>
            </a: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https://mobidictum.biz/impact-of-</a:t>
            </a:r>
            <a:endParaRPr sz="176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covid-19-on-hyper-casual-games/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  (accessed May 16, 2022).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Char char="❏"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“Hyper-Casual Games,” </a:t>
            </a:r>
            <a:r>
              <a:rPr lang="en" sz="1861" b="1" i="1" dirty="0">
                <a:latin typeface="Times New Roman"/>
                <a:ea typeface="Times New Roman"/>
                <a:cs typeface="Times New Roman"/>
                <a:sym typeface="Times New Roman"/>
              </a:rPr>
              <a:t>AppLovin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, Jan. 30, 2021. </a:t>
            </a: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https://www.applovin.com/glossary/hyper-casual-games/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  (accessed May 16, 2022).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spcBef>
                <a:spcPts val="120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AppsFlyer, “Hyper casual games: How lightweight apps became the heavyweights of mobile gaming,” </a:t>
            </a:r>
            <a:r>
              <a:rPr lang="en" sz="1861" b="1" i="1" dirty="0">
                <a:latin typeface="Times New Roman"/>
                <a:ea typeface="Times New Roman"/>
                <a:cs typeface="Times New Roman"/>
                <a:sym typeface="Times New Roman"/>
              </a:rPr>
              <a:t>AppsFlyer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, Oct. 25, 2021. </a:t>
            </a: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https://www.appsflyer.com/blog/mobile-marketing/hyper-casual-games/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  (accessed May 16, 2022).</a:t>
            </a:r>
            <a:endParaRPr sz="20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>
                <a:solidFill>
                  <a:srgbClr val="00B0F0"/>
                </a:solidFill>
              </a:rPr>
              <a:t>What is a Hyper Casual Game?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467550" y="1548900"/>
            <a:ext cx="47457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000">
                <a:solidFill>
                  <a:srgbClr val="FF6600"/>
                </a:solidFill>
              </a:rPr>
              <a:t>Hyper-Casual games have a short session length and enjoyable game mechanics, instantly playable games that players revisit frequently. </a:t>
            </a:r>
            <a:endParaRPr sz="2000" dirty="0">
              <a:solidFill>
                <a:srgbClr val="FF66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000">
                <a:solidFill>
                  <a:srgbClr val="FF6600"/>
                </a:solidFill>
              </a:rPr>
              <a:t>The mechanics, design, and concept of hyper casual games are all very simple. </a:t>
            </a:r>
            <a:endParaRPr sz="2000" dirty="0">
              <a:solidFill>
                <a:srgbClr val="FF6600"/>
              </a:solidFill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700" y="1797825"/>
            <a:ext cx="3625949" cy="2039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38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2732825" y="3495266"/>
            <a:ext cx="8229600" cy="857400"/>
          </a:xfrm>
          <a:prstGeom prst="rect">
            <a:avLst/>
          </a:prstGeom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Some Example of Hyper-Casual Games</a:t>
            </a:r>
            <a:endParaRPr sz="1700" dirty="0"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954450"/>
            <a:ext cx="594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1600200" y="1138675"/>
            <a:ext cx="577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FF6600"/>
                </a:solidFill>
              </a:rPr>
              <a:t>The mechanics, design, and concept of hyper casual games are all very simple.</a:t>
            </a:r>
            <a:r>
              <a:rPr lang="en"/>
              <a:t> </a:t>
            </a:r>
            <a:endParaRPr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>
                <a:solidFill>
                  <a:srgbClr val="00B0F0"/>
                </a:solidFill>
              </a:rPr>
              <a:t>What is a Hyper Casual Game?</a:t>
            </a:r>
            <a:endParaRPr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187950" y="1440450"/>
            <a:ext cx="45513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Font typeface="Noto Sans Symbols"/>
              <a:buChar char="●"/>
            </a:pPr>
            <a:r>
              <a:rPr lang="en" sz="2000">
                <a:solidFill>
                  <a:srgbClr val="FF6600"/>
                </a:solidFill>
                <a:latin typeface="Constantia"/>
                <a:ea typeface="Constantia"/>
                <a:cs typeface="Constantia"/>
                <a:sym typeface="Constantia"/>
              </a:rPr>
              <a:t>Flappy Bird was the first hyper-casual game to reach widespread popularity, with over 50 million downloads and a daily revenue of roughly $50,000 during its peak.</a:t>
            </a:r>
            <a:endParaRPr sz="2000" dirty="0">
              <a:solidFill>
                <a:srgbClr val="FF66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300" y="1632625"/>
            <a:ext cx="3339075" cy="18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>
                <a:solidFill>
                  <a:srgbClr val="00B0F0"/>
                </a:solidFill>
              </a:rPr>
              <a:t>What is a Hyper Casual Game?</a:t>
            </a:r>
            <a:endParaRPr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457194" y="22436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87025"/>
              </a:buClr>
              <a:buSzPts val="5000"/>
              <a:buFont typeface="Calibri"/>
              <a:buNone/>
            </a:pPr>
            <a:r>
              <a:rPr lang="en" b="1">
                <a:solidFill>
                  <a:srgbClr val="387025"/>
                </a:solidFill>
              </a:rPr>
              <a:t>Definition of Project</a:t>
            </a:r>
            <a:endParaRPr b="1" dirty="0">
              <a:solidFill>
                <a:srgbClr val="387025"/>
              </a:solidFill>
            </a:endParaRPr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467544" y="1005576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318135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en" sz="2200">
                <a:solidFill>
                  <a:srgbClr val="0B5394"/>
                </a:solidFill>
              </a:rPr>
              <a:t>Developing a qualified hyper casual game that contains all of the necessary features. Name of the game is “Medieval Souls”</a:t>
            </a:r>
            <a:endParaRPr sz="2200" dirty="0">
              <a:solidFill>
                <a:srgbClr val="0B5394"/>
              </a:solidFill>
            </a:endParaRPr>
          </a:p>
          <a:p>
            <a:pPr marL="274320" lvl="0" indent="-294005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en" sz="2200">
                <a:solidFill>
                  <a:srgbClr val="0B5394"/>
                </a:solidFill>
              </a:rPr>
              <a:t>Goal of the game is achieving the castle and defeating the skeleton army.</a:t>
            </a:r>
            <a:endParaRPr sz="2200" dirty="0">
              <a:solidFill>
                <a:srgbClr val="0B5394"/>
              </a:solidFill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75" y="2555975"/>
            <a:ext cx="1981100" cy="243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875" y="2555975"/>
            <a:ext cx="1981100" cy="243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525" y="2555975"/>
            <a:ext cx="1981100" cy="24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253">
        <p159:morph option="byObject"/>
      </p:transition>
    </mc:Choice>
    <mc:Fallback xmlns="">
      <p:transition spd="slow" advTm="2325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520269" y="5875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Implementation of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520277" y="152627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57175" algn="l" rtl="0"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Developed a class hierarchy that obeys game design principles</a:t>
            </a:r>
            <a:endParaRPr sz="2200" dirty="0">
              <a:solidFill>
                <a:srgbClr val="0070C0"/>
              </a:solidFill>
            </a:endParaRPr>
          </a:p>
          <a:p>
            <a:pPr marL="274320" lvl="0" indent="-257175" algn="l" rtl="0">
              <a:spcBef>
                <a:spcPts val="52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A flowchart has been designed to show game cycle.</a:t>
            </a:r>
            <a:endParaRPr sz="2200" dirty="0">
              <a:solidFill>
                <a:srgbClr val="0070C0"/>
              </a:solidFill>
            </a:endParaRPr>
          </a:p>
          <a:p>
            <a:pPr marL="274320" lvl="0" indent="-257175" algn="l" rtl="0">
              <a:spcBef>
                <a:spcPts val="52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Medieval Souls Game mechanics has been developed</a:t>
            </a:r>
            <a:endParaRPr sz="22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701">
        <p159:morph option="byObject"/>
      </p:transition>
    </mc:Choice>
    <mc:Fallback xmlns="">
      <p:transition spd="slow" advTm="1870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38" y="152400"/>
            <a:ext cx="82407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935">
        <p159:morph option="byObject"/>
      </p:transition>
    </mc:Choice>
    <mc:Fallback xmlns="">
      <p:transition spd="slow" advTm="10893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597725" y="177075"/>
            <a:ext cx="8089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UML Class Diagram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l="1260" r="-1260"/>
          <a:stretch/>
        </p:blipFill>
        <p:spPr>
          <a:xfrm>
            <a:off x="1602900" y="1116825"/>
            <a:ext cx="5938202" cy="37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4461">
        <p159:morph option="byObject"/>
      </p:transition>
    </mc:Choice>
    <mc:Fallback xmlns="">
      <p:transition spd="slow" advTm="174461">
        <p:fade/>
      </p:transition>
    </mc:Fallback>
  </mc:AlternateContent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kış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50778D9782C2BC40A83859B99F35E7E6" ma:contentTypeVersion="0" ma:contentTypeDescription="Yeni belge oluşturun." ma:contentTypeScope="" ma:versionID="3519ba4daea1b051c31574687f6fc35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a177317a8f2aeb573f3f646c7aeb4e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750E53-B6B8-46E3-B467-13FA83294E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DA89E8-DC6F-4F4D-838A-AABC7E1A3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0AE8DD2-0B5F-48C1-909A-94F4084BC4FC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576</Words>
  <Application>Microsoft Office PowerPoint</Application>
  <PresentationFormat>On-screen Show (16:9)</PresentationFormat>
  <Paragraphs>78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Constantia</vt:lpstr>
      <vt:lpstr>Arial</vt:lpstr>
      <vt:lpstr>Noto Sans Symbols</vt:lpstr>
      <vt:lpstr>Economica</vt:lpstr>
      <vt:lpstr>Open Sans</vt:lpstr>
      <vt:lpstr>Times New Roman</vt:lpstr>
      <vt:lpstr>Calibri</vt:lpstr>
      <vt:lpstr>Luxe</vt:lpstr>
      <vt:lpstr>Akış</vt:lpstr>
      <vt:lpstr>What is a Game Engine?</vt:lpstr>
      <vt:lpstr>What is Unity?</vt:lpstr>
      <vt:lpstr>What is a Hyper Casual Game?</vt:lpstr>
      <vt:lpstr>Some Example of Hyper-Casual Games</vt:lpstr>
      <vt:lpstr>What is a Hyper Casual Game?</vt:lpstr>
      <vt:lpstr>Definition of Project</vt:lpstr>
      <vt:lpstr>Implementation of Game</vt:lpstr>
      <vt:lpstr>PowerPoint Presentation</vt:lpstr>
      <vt:lpstr>UML Class Diagram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COMPATIBILITY</vt:lpstr>
      <vt:lpstr>ROADMAP</vt:lpstr>
      <vt:lpstr>Conclusion</vt:lpstr>
      <vt:lpstr>Recommended Sources for Unity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Medieval Souls Game</dc:title>
  <cp:lastModifiedBy>Arda Gökalp Batmaz</cp:lastModifiedBy>
  <cp:revision>24</cp:revision>
  <dcterms:modified xsi:type="dcterms:W3CDTF">2023-04-18T10:10:57Z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0x01010050778D9782C2BC40A83859B99F35E7E6</vt:lpwstr>
  </property>
</Properties>
</file>